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EDC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9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48F9E-D6C5-44A7-8662-369734C5CA7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305D3-DA3B-4D16-B278-650DA721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9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NOTE</a:t>
            </a:r>
            <a:r>
              <a:rPr lang="en-US" baseline="0" dirty="0" smtClean="0"/>
              <a:t> THAT THIS IS A TEMPLATE. YOU WILL NEED TO INPUT THE DETAILS </a:t>
            </a:r>
            <a:r>
              <a:rPr lang="en-US" baseline="0" smtClean="0"/>
              <a:t>OF YOUR </a:t>
            </a:r>
            <a:r>
              <a:rPr lang="en-US" baseline="0" dirty="0" smtClean="0"/>
              <a:t>WORKSHOP BEFORE PRINTING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305D3-DA3B-4D16-B278-650DA72115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3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7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9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8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FB0B-A51E-4F74-8263-833DECCDF89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A0D8-3AA3-4244-BFC0-D4D396D3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8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name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3462" y="438411"/>
            <a:ext cx="685800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462" y="438411"/>
            <a:ext cx="6858000" cy="91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49826" t="8242"/>
          <a:stretch/>
        </p:blipFill>
        <p:spPr>
          <a:xfrm>
            <a:off x="463462" y="2422569"/>
            <a:ext cx="3036386" cy="537952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27615" y="3241962"/>
            <a:ext cx="2963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FREE training on beginner drones and Lego </a:t>
            </a:r>
            <a:r>
              <a:rPr lang="en-US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Mindstorm</a:t>
            </a:r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robots that will help you lead an </a:t>
            </a:r>
            <a:r>
              <a:rPr lang="en-US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ANGLeS</a:t>
            </a:r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Challenge team</a:t>
            </a:r>
          </a:p>
          <a:p>
            <a:endParaRPr lang="en-US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[organization name]</a:t>
            </a:r>
          </a:p>
          <a:p>
            <a:endParaRPr lang="en-US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MM/DD/YYYY At ##:##</a:t>
            </a:r>
          </a:p>
          <a:p>
            <a:endParaRPr lang="en-US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[address/specific location of workshop]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1024" y="3219226"/>
            <a:ext cx="95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</a:rPr>
              <a:t>WHAT</a:t>
            </a:r>
            <a:endParaRPr lang="en-US" sz="2000" b="1" dirty="0">
              <a:solidFill>
                <a:srgbClr val="EDCB5B"/>
              </a:solidFill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93423" y="4917358"/>
            <a:ext cx="80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</a:rPr>
              <a:t>WHO</a:t>
            </a:r>
            <a:endParaRPr lang="en-US" sz="2000" b="1" dirty="0">
              <a:solidFill>
                <a:srgbClr val="EDCB5B"/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2315" y="5701287"/>
            <a:ext cx="1074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</a:rPr>
              <a:t>WHEN</a:t>
            </a:r>
            <a:endParaRPr lang="en-US" sz="2000" b="1" dirty="0">
              <a:solidFill>
                <a:srgbClr val="EDCB5B"/>
              </a:solidFill>
              <a:latin typeface="Tw Cen MT" panose="020B06020201040206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2315" y="6553146"/>
            <a:ext cx="1074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</a:rPr>
              <a:t>WHERE</a:t>
            </a:r>
            <a:endParaRPr lang="en-US" sz="2000" b="1" dirty="0">
              <a:solidFill>
                <a:srgbClr val="EDCB5B"/>
              </a:solidFill>
              <a:latin typeface="Tw Cen MT" panose="020B06020201040206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464027" y="8242032"/>
            <a:ext cx="2844346" cy="1220047"/>
            <a:chOff x="2470068" y="8242032"/>
            <a:chExt cx="2844346" cy="1220047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0068" y="8242032"/>
              <a:ext cx="1425038" cy="1220047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3591" y="8273538"/>
              <a:ext cx="1270823" cy="1162225"/>
            </a:xfrm>
            <a:prstGeom prst="rect">
              <a:avLst/>
            </a:prstGeom>
          </p:spPr>
        </p:pic>
      </p:grpSp>
      <p:sp>
        <p:nvSpPr>
          <p:cNvPr id="25" name="Rectangle 24"/>
          <p:cNvSpPr/>
          <p:nvPr/>
        </p:nvSpPr>
        <p:spPr>
          <a:xfrm>
            <a:off x="-3776902" y="2375618"/>
            <a:ext cx="23789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PLEASE NOTE</a:t>
            </a:r>
            <a:r>
              <a:rPr lang="en-US" baseline="0" dirty="0" smtClean="0">
                <a:solidFill>
                  <a:srgbClr val="FF0000"/>
                </a:solidFill>
              </a:rPr>
              <a:t> THAT THIS IS A TEMPLATE. YOU WILL NEED TO INPUT THE DETAILS OF YOUR WORKSHOP BEFORE PRINTING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-4310726" y="1505401"/>
            <a:ext cx="3494761" cy="3494761"/>
          </a:xfrm>
          <a:prstGeom prst="ellipse">
            <a:avLst/>
          </a:prstGeom>
          <a:noFill/>
          <a:ln w="1968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3765659" y="6366010"/>
            <a:ext cx="2378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3399"/>
                </a:solidFill>
              </a:rPr>
              <a:t>PAIR THIS FLYER WITH AN ANGLES CHALLENGE TRI-FOLD BROCHURE FOR FULL INFORMATION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-4310726" y="5357294"/>
            <a:ext cx="3494761" cy="3494761"/>
          </a:xfrm>
          <a:prstGeom prst="ellipse">
            <a:avLst/>
          </a:prstGeom>
          <a:noFill/>
          <a:ln w="1968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8" y="642253"/>
            <a:ext cx="6858594" cy="210939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59768" y="7698050"/>
            <a:ext cx="6858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</a:rPr>
              <a:t>EMAIL </a:t>
            </a:r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  <a:hlinkClick r:id="rId7"/>
              </a:rPr>
              <a:t>name@email.com</a:t>
            </a:r>
            <a:r>
              <a:rPr lang="en-US" sz="2000" b="1" dirty="0" smtClean="0">
                <a:solidFill>
                  <a:srgbClr val="EDCB5B"/>
                </a:solidFill>
                <a:latin typeface="Tw Cen MT" panose="020B0602020104020603" pitchFamily="34" charset="0"/>
              </a:rPr>
              <a:t> to register!</a:t>
            </a:r>
            <a:endParaRPr lang="en-US" sz="2000" b="1" dirty="0">
              <a:solidFill>
                <a:srgbClr val="EDCB5B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3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93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Jarvis</dc:creator>
  <cp:lastModifiedBy>Christina Jarvis</cp:lastModifiedBy>
  <cp:revision>9</cp:revision>
  <dcterms:created xsi:type="dcterms:W3CDTF">2019-01-24T21:21:24Z</dcterms:created>
  <dcterms:modified xsi:type="dcterms:W3CDTF">2019-01-28T18:46:00Z</dcterms:modified>
</cp:coreProperties>
</file>